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9" r:id="rId3"/>
    <p:sldId id="307" r:id="rId4"/>
    <p:sldId id="308" r:id="rId5"/>
    <p:sldId id="309" r:id="rId6"/>
    <p:sldId id="310" r:id="rId7"/>
    <p:sldId id="311" r:id="rId8"/>
    <p:sldId id="312" r:id="rId9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0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10" name="object 5">
            <a:extLst>
              <a:ext uri="{FF2B5EF4-FFF2-40B4-BE49-F238E27FC236}">
                <a16:creationId xmlns:a16="http://schemas.microsoft.com/office/drawing/2014/main" id="{70406DE3-4CCE-4A6B-AABE-26A472555508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-1524" y="5114544"/>
            <a:ext cx="7563611" cy="38313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69685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 작업현장별 공통적으로 발생하는 재해의 유형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넘어짐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양손에 박스를 들고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층에서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층 계단으로 내려오던 중 발을 헛디뎌 넘어져 머리 등을 심하게 다침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대책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계단에 물기 등을 수시로 제거하여야 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계단 통행은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안전난간을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잡고 이동하고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가급적 화물용 승강기 등을 사용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미끄러짐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식당에서 끓는 뚝배기 그릇을 쟁반에 받쳐 들고 가다가 미끄러져 뜨거운 국물이 팔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다리에 쏟아져 화상을 입음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대책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바닥에 물기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기름기 및 떨어진 음식물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각종 도구 등 넘어짐 위험 등의 위험요인이 있는지 확인하고 조리실 내에서 급하게 뛰지 않음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끼임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크레인 작업 중 매달린 화물의 움직임으로 옆에 적재되어 있던 철판 시트와 매달린 화물 사이에 가슴이 끼임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대책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화물 운반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적재 작업 시 현장실습생은 화물의 이동반경 내에 접근하지 않도록 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부딪힘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지게차 포크에 부딪친 후 이를 운전자가 인지하지 못해 약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14m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를 더 주행 후 발견됨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대책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보행자는 안전통로를 이용하여 항상 보행하고 지게차 작업반경 내 접근을 하지 말아야 함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실습현장의 일반적 재해발생 특성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9200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3259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떨어짐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이동식 사다리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(A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형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상단에 올라서서 천장 코너부의 곰팡이 제거 작업을 하던 중  몸의 중심을 잃고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2.2m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아래 대리석 바닥으로 떨어짐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대책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이동식 비계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사다리형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작업발판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고소작업대 등 작업 시에는 안전한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작업발판을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사용하고 안전모 등 개인 보호구를 착용함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사내 교통사고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사내 교차로에서 이륜차 운전자가 신호를 위반하고 주행하다 마주 오는 출퇴근 버스와 부딪힘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사내에서 이륜차 및 자동차 운행규정 및 제한속도를 준수함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실습현장의 일반적 재해발생 특성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3608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69685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전자제품 및 기계기구 제조업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작업환경의 특성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전자제품 제조업은 주로 컴퓨터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모니터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스마트폰은 물론이고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TV,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에어컨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세탁기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냉장고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오디오 등 수많은 관련 제품 등을 제조하는 업종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기계기구 제조 및 가공업에서는 프레스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크레인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로봇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컨베이어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전단기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 위험기계기구를 많이 사용하고 선반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밀링머신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드릴 등 공작기계를 조작하는 업무를 수행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유형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전자제품 제조업의 산업재해 발생은 주로 끼임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넘어짐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근골격계질환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부딪힘 순으로 발생 및 화학물질누출 접촉에 의한 재해자가 증가 추세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기계기구 제조 및 가공업에서는 기계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기구에 의한 협착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충돌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회전하는 절삭 날에 말리거나 절삭 칩이 튀어서 눈에 들어가는 경우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기계 사이에 손이 끼이는 재해 등이 발생함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예방 대책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작업공정 중 제품 및 부품 입고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출하과정에 사용하는 운반기계의 작업 반경 내 접근금지 및 안전수칙을 준수하여야 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각종 기계기구 설비의 동력전달부에는 덮개부착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컨베이어에는 비상정지장치가 설치되어 있는지 확인 등 안전성이 확보된 기계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기구 및 설비를 사용하여야 함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실습현장의 업종별 재해유형과 예방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252502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838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유기화학제품 제조업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작업환경의 특성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화학물질을 주원료로 반응기를 이용하여 교반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발열반응을 통해 합성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가공작업이 이루어짐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유형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발생 요인은 화학물질의 교반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발열반응에 의한 유기용제 증기 발생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반응기 상부 배관 개폐 작업 시 추락위험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작업장 내 인화성 증기 체류 및 화재폭발의 위험이 존재함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예방 대책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압력용기 등에 설치된 밸브는 안전하게 개폐 작업을 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운전 시작 전 밸브 개폐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제어계기를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점검하고 정상 값을 확인함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폭발 및 화재 위험이 있는 장소에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방폭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구조의 전기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기계기구가 설치되었는지 확인함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안전작업 허가절차서에 따라 절차를 준수하여 작업을 실시함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미용업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작업환경의 특성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미용사는 장시간의 근무시간과 불규칙한 식사시간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미용기구의 사용이나 시술 시 신체 특정 부위의 반복적인 기구 과다사용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퍼머넌트 용액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염색제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암모니아 등과 같은 각종 화학약품에 노출될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유형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허리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다리 통증과 하지 정맥류와 파마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커트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샴푸 시 반복되는 손동작과 팔 동작으로 인해 발생하는 어깨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손목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손가락 통증과 관절염이 발생됨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실습현장의 업종별 재해유형과 예방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54859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72648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예방 대책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근골격계 질환을 예방하기 위해 작업 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후 및 수시로 스트레칭 실시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중량물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취급 시 바른 자세 습관화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굽이 낮고 편안한 신발을 착용하고 적절한 휴식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건강장해를 예방하기 위해 물기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약제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머리카락 등을 수시로 청소하고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걸려 넘어질 수 있는 미용도구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전선 등은 수시로 정리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</a:t>
            </a:r>
            <a:r>
              <a:rPr lang="ko-KR" altLang="en-US"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음식업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작업환경의 특성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 특성상 오랜 시간 서서 일해야 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주방에서 여러 명이 함께 조리하는 경우가 많아 협업이 요구됨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유형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좁은 공간에서 주방 바닥의 이물질 또는 물기 등에 의해 미끄러져 넘어짐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식재료를 다듬는 등 준비과정 중 칼날 등에 의한 베임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뜨거운 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수증기 또는 음식물에 의한 화상사고가 발생함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조리기구 및 요리기구 등을 사용하거나 청소 시 끼임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물에 젖은 손으로 전기기구 조작으로 인한 감전 등의 위험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예방 대책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중량물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 식자재는 대차 등 운반 도구를 사용하고 작업자별로 적합한 작업 발판을 사용하고 미끄럼을 방지할 수 있는 신발 또는 장화를 착용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감전사고를 예방하기 위하여 물에 젖은 손으로 전기기구 조작 금지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실습현장의 업종별 재해유형과 예방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755883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56489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감정노동 </a:t>
            </a:r>
            <a:r>
              <a:rPr lang="ko-KR" altLang="en-US"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종사업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작업환경의 특성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고객과 대면 노동을 하는 현장실습생 대부분은 감정 조절 자체가 업무성과와 연관됨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회사의 경우 고객 대면 및 감정표출과 관련한 업무 증가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유형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직무스트레스에 의한 작업 관련성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뇌심혈관계질환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단순반복 작업에 의한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근골격계질환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밖에 소화기질환 등 다양한 건강 문제를 유발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감정노동과 관련된 정신건강 문제로는 우울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자살 충동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외상후스트레스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장애 발생 가능성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예방 대책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적정 서비스 기준 및 고객 응대매뉴얼 등 “근로자 자기보호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매뉴얼”을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개발하여 보급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고객에게 무조건 친절히 응대하도록 하는 것이 아니라 적정 서비스 기준을 제시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실습현장의 업종별 재해유형과 예방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85232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59721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6.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병원 실습 분야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작업환경의 특성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병원 실습생은 교대 ∙ 야간근무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장시간 근로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환자 이송 등으로 인한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근골격계질환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위험요인과 감정노동으로 인한 직무스트레스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언어적 ∙ 신체적 폭력의 위험 등 다양한 직업건강 위험 요인에 노출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유형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불면증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우울증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소화 장애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뇌졸중 등의 심혈관질환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대사증후군 등의 발생 위험이 높아질 수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진료실 문과 침대에 얼굴을 부딪힘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침대 사이드 레일을 올리는 순간 손가락이 끼임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멸균기 작업 시 뜨거운 증기에 화상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감염된 환자에 의해 감염 등 발생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예방 대책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환자 이송 시 몸무게를 고려하여 충분한 인원이 함께 이송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감염 재해예방 수칙 준수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피부 보호크림 사용의 대책이 요구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보행자 이동통로를 확인하고 장애물 즉시 제거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위험한 장소에 안전표지 부착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사이드레일은 두 손으로 잡아 올림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주사기 사용 시 안전수칙을 준수함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실습현장의 업종별 재해유형과 예방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2204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956</Words>
  <Application>Microsoft Office PowerPoint</Application>
  <PresentationFormat>사용자 지정</PresentationFormat>
  <Paragraphs>83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muto_RTX3090TI_Bsh</cp:lastModifiedBy>
  <cp:revision>41</cp:revision>
  <dcterms:created xsi:type="dcterms:W3CDTF">2024-04-08T05:16:29Z</dcterms:created>
  <dcterms:modified xsi:type="dcterms:W3CDTF">2024-12-06T05:38:40Z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